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5" autoAdjust="0"/>
    <p:restoredTop sz="66628" autoAdjust="0"/>
  </p:normalViewPr>
  <p:slideViewPr>
    <p:cSldViewPr snapToGrid="0">
      <p:cViewPr varScale="1">
        <p:scale>
          <a:sx n="76" d="100"/>
          <a:sy n="76" d="100"/>
        </p:scale>
        <p:origin x="116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BDF9A-FBA0-468B-80A0-C6051F194D20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C61F9-08CE-4936-B8F5-F1ABB32D21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47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110/0209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from the 1970s plays on the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rhyming words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‘write’ and ‘right’. It promotes a leaflet giving advice on how to write the correct postal address. People could find the leaflet in their local Post Office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14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©The Postal Museum, 2005-0101/2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Christmas card from the early 20</a:t>
            </a:r>
            <a:r>
              <a:rPr lang="en-GB" sz="1200" baseline="30000" dirty="0"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century shows young children posting cards into a post box with snow on the dome. Post boxes are a very popular image on Christmas cards. The message on the front of the card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rhymes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‘cheer’ and ‘near’.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854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uses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rhyme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and plays on the word ‘fire’ with a canon illustration.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81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for the Post Office Savings </a:t>
            </a:r>
            <a:r>
              <a:rPr lang="en-GB" sz="1200">
                <a:latin typeface="Roboto" panose="02000000000000000000" pitchFamily="2" charset="0"/>
                <a:ea typeface="Roboto" panose="02000000000000000000" pitchFamily="2" charset="0"/>
              </a:rPr>
              <a:t>Bank uses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word play </a:t>
            </a:r>
            <a:r>
              <a:rPr lang="en-GB" sz="1200">
                <a:latin typeface="Roboto" panose="02000000000000000000" pitchFamily="2" charset="0"/>
                <a:ea typeface="Roboto" panose="02000000000000000000" pitchFamily="2" charset="0"/>
              </a:rPr>
              <a:t>to encourage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parents to save for their children’s future.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9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110/2598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uses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alliteration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to encourage people to pack their parcels carefully. The image is of a broken teapot in the shape of a cow. The poster is designed by Tom Eckersley, a famous designer in the 20</a:t>
            </a:r>
            <a:r>
              <a:rPr lang="en-GB" sz="1200" baseline="30000" dirty="0"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century.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383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122/15125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sample artwork for a specimen Christmas card dates from 1960s and uses a cartoon elephant to promote posting by ‘trunk mail’.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862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110/2625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use</a:t>
            </a:r>
            <a:r>
              <a:rPr lang="en-GB" sz="1200" b="1" baseline="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alliteration </a:t>
            </a:r>
            <a:r>
              <a:rPr lang="en-GB" sz="1200" baseline="0" dirty="0"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GB" sz="1200" b="1" baseline="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word play </a:t>
            </a:r>
            <a:r>
              <a:rPr lang="en-GB" sz="1200" b="0" baseline="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shows a man putting fruit into a box. You can pick up special leaflets at the Post Office to tell you how to pack parcels carefully. This is very important for food items and items that can break.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493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110/2655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tells people to make sure they are posting their letters in the right box. It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rhymes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the word ‘Delay’ and ‘Way’.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C61F9-08CE-4936-B8F5-F1ABB32D21B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78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3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54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63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1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0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8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1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5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8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8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7B25C-5E56-4B1D-BE58-5DD1F3CA0704}" type="datetimeFigureOut">
              <a:rPr lang="en-GB" smtClean="0"/>
              <a:t>17/08/2017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0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099" y="0"/>
            <a:ext cx="9122690" cy="6840446"/>
          </a:xfrm>
        </p:spPr>
      </p:pic>
    </p:spTree>
    <p:extLst>
      <p:ext uri="{BB962C8B-B14F-4D97-AF65-F5344CB8AC3E}">
        <p14:creationId xmlns:p14="http://schemas.microsoft.com/office/powerpoint/2010/main" val="1514233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3027" y="6439412"/>
            <a:ext cx="7618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110/2655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4573027" cy="685800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35519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9366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968" y="268643"/>
            <a:ext cx="685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Postal Museum Learning Resource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Terms of Use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750" y="1284348"/>
            <a:ext cx="112589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(TPM) terms of use.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use the presentation or individual images in lessons and activities, and print out the images for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share this presentation with other teachers for non-commercial and educational use in their classrooms.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2010-0432/2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01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2804"/>
            <a:ext cx="4701227" cy="69108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71063" y="6435302"/>
            <a:ext cx="72209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110/0209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153597" y="200291"/>
            <a:ext cx="3883831" cy="716065"/>
            <a:chOff x="8153597" y="200291"/>
            <a:chExt cx="3883831" cy="71606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26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70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3988" y="6433780"/>
            <a:ext cx="7820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©The Postal Museum, 2005-0101/2</a:t>
            </a:r>
          </a:p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038"/>
            <a:ext cx="4153989" cy="687728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53597" y="200291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5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6027" y="6458482"/>
            <a:ext cx="72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737463" cy="6945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35519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335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5708" y="6394158"/>
            <a:ext cx="598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55708" cy="693378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35519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394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76103"/>
            <a:ext cx="11958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110/2598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7957565" cy="640184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35519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2888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56192"/>
            <a:ext cx="11966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122/15125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514"/>
            <a:ext cx="8135519" cy="622343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233174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6905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7957565" cy="63248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19446"/>
            <a:ext cx="1208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110/2625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135519" y="111514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825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622</Words>
  <Application>Microsoft Office PowerPoint</Application>
  <PresentationFormat>Widescreen</PresentationFormat>
  <Paragraphs>47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Sculthorpe</dc:creator>
  <cp:lastModifiedBy>Rachel Kasbohm</cp:lastModifiedBy>
  <cp:revision>18</cp:revision>
  <dcterms:created xsi:type="dcterms:W3CDTF">2017-06-15T19:00:25Z</dcterms:created>
  <dcterms:modified xsi:type="dcterms:W3CDTF">2017-08-17T12:34:06Z</dcterms:modified>
</cp:coreProperties>
</file>