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4239" autoAdjust="0"/>
  </p:normalViewPr>
  <p:slideViewPr>
    <p:cSldViewPr snapToGrid="0">
      <p:cViewPr varScale="1">
        <p:scale>
          <a:sx n="85" d="100"/>
          <a:sy n="85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1B1BC-6F1A-4AE8-B330-3957E4427F65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FFEC3-B9FC-4394-89FC-A90361EFC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844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Postman Ken Chaplin pushes his bicycle across a causeway to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Osea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Island, near Maldon, Essex. The rough slippery causeway led Ken to fit double tyres to his red bicycle.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3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Postman John Rooney rowing across Lough Erne in Ulster. John delivered mail to people on remote islands.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842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postie pushes his delivery trolley through the historic city of York.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875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 lady delivers the post to a rural farm.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524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Postman Jamie Long sorts out his delivery to flats in Battersea, London in 1980s.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585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©Trinity Mirror/</a:t>
            </a:r>
            <a:r>
              <a:rPr lang="en-GB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Mirrorpix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Alamy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Stock Photo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A Royal Postman with his special badge delivers the mail to Buckingham Palace.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139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 POST 118/36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A postman descends some stairs at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Southstack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Anglesy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that lead to a lighthouse. The postman estimated he walked up more than 1.5 million steps in his six years of delivering there.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FFEC3-B9FC-4394-89FC-A90361EFC9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90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85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40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0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83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6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75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73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2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8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4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99" y="0"/>
            <a:ext cx="9146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1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968" y="268643"/>
            <a:ext cx="685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Postal Museum Learning Resource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Terms of Use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750" y="1284348"/>
            <a:ext cx="112589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(TPM) and Royal Mail Group Ltd terms of use.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use the presentation or individual images in lessons and activities, and print out the images for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share this presentation with other teachers for non-commercial and educational use in their classrooms.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2010-0432/2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956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41671" y="6437672"/>
            <a:ext cx="5350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1671" cy="69315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655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6347" y="6372234"/>
            <a:ext cx="5595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482443" cy="698509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1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46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99260" y="6519446"/>
            <a:ext cx="7176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64578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185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69" y="0"/>
            <a:ext cx="5663974" cy="6969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24204" y="6415573"/>
            <a:ext cx="5953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9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95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2342" y="6356516"/>
            <a:ext cx="6284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Group, courtesy of The Postal Museum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926"/>
            <a:ext cx="5551714" cy="686692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1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538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680782" y="6431909"/>
            <a:ext cx="5387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©Trinity Mirror/</a:t>
            </a:r>
            <a:r>
              <a:rPr lang="en-GB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Mirrorpix</a:t>
            </a:r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Alamy</a:t>
            </a:r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 Stock Photo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649" y="0"/>
            <a:ext cx="6715474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1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171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86199" y="6403805"/>
            <a:ext cx="6705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 POST 118/36</a:t>
            </a: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endParaRPr lang="en-GB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355771" cy="686286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3703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422</Words>
  <Application>Microsoft Office PowerPoint</Application>
  <PresentationFormat>Widescreen</PresentationFormat>
  <Paragraphs>41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Sculthorpe</dc:creator>
  <cp:lastModifiedBy>Sally Sculthorpe</cp:lastModifiedBy>
  <cp:revision>12</cp:revision>
  <dcterms:created xsi:type="dcterms:W3CDTF">2017-06-19T15:38:31Z</dcterms:created>
  <dcterms:modified xsi:type="dcterms:W3CDTF">2017-08-16T15:58:52Z</dcterms:modified>
</cp:coreProperties>
</file>