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64" r:id="rId3"/>
    <p:sldId id="257" r:id="rId4"/>
    <p:sldId id="260" r:id="rId5"/>
    <p:sldId id="261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5" autoAdjust="0"/>
    <p:restoredTop sz="82787" autoAdjust="0"/>
  </p:normalViewPr>
  <p:slideViewPr>
    <p:cSldViewPr snapToGrid="0">
      <p:cViewPr varScale="1">
        <p:scale>
          <a:sx n="95" d="100"/>
          <a:sy n="95" d="100"/>
        </p:scale>
        <p:origin x="11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05964-5B9C-4CB6-A0BC-C5FDFFCCCEC2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B2DBF-1BBA-43F4-8A6E-396A069149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225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postie is delivering letters in the snow. He’s wearing a knitted hat, thick gloves and a warm high vis coat.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B2DBF-1BBA-43F4-8A6E-396A0691499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330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When the town of Keswick flooded, postie </a:t>
            </a:r>
            <a:r>
              <a:rPr lang="en-GB" sz="1200" dirty="0" err="1">
                <a:latin typeface="Roboto" panose="02000000000000000000" pitchFamily="2" charset="0"/>
                <a:ea typeface="Roboto" panose="02000000000000000000" pitchFamily="2" charset="0"/>
              </a:rPr>
              <a:t>Nim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Lockwood used his vehicle to move people to safety.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B2DBF-1BBA-43F4-8A6E-396A0691499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571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female postie is wrapped up warm to protect herself from the cold.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B2DBF-1BBA-43F4-8A6E-396A0691499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460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©N. Fransua/Shutterstock.com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postie in Finland wears an all-in-one snow suit to stay warm and dry.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B2DBF-1BBA-43F4-8A6E-396A0691499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343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A postwoman pushes her motorcycle up the hill in heavy snow in rural Yorkshire in the 1970s.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B2DBF-1BBA-43F4-8A6E-396A0691499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360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©The Postal Museum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illustration shows a postie skiing in rural Scotland in the early 20</a:t>
            </a:r>
            <a:r>
              <a:rPr lang="en-GB" sz="1200" baseline="30000" dirty="0"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century.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B2DBF-1BBA-43F4-8A6E-396A0691499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022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73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54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635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016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10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8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4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317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75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87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58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90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31" y="0"/>
            <a:ext cx="9504353" cy="7126627"/>
          </a:xfrm>
        </p:spPr>
      </p:pic>
    </p:spTree>
    <p:extLst>
      <p:ext uri="{BB962C8B-B14F-4D97-AF65-F5344CB8AC3E}">
        <p14:creationId xmlns:p14="http://schemas.microsoft.com/office/powerpoint/2010/main" val="3944557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2968" y="268643"/>
            <a:ext cx="6854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The Postal Museum Learning Resource </a:t>
            </a: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Terms of Use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9750" y="1284348"/>
            <a:ext cx="1125898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By downloading this PowerPoint and using these images you agree to The Postal Museum (TPM) and Royal Mail Group Ltd terms of use.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The material in this PowerPoint is provided for non-commercial and educational use in your classroom.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You can use the presentation or individual images in lessons and activities, and print out the images for use in your classroom.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You can share this presentation with other teachers for non-commercial and educational use in their classrooms.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Image credits must be included wherever the image is used. These are below each image, e.g. ©The Postal Museum 2010-0432/2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Non-The Postal Museum material is included at the agreement of the copyright holder and must also be credited, e.g. ©Courtesy of BT heritage and archives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8371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314" y="268643"/>
            <a:ext cx="1960094" cy="7154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04517" y="6379849"/>
            <a:ext cx="46874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400620" cy="689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19764" y="5909671"/>
            <a:ext cx="4269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 </a:t>
            </a:r>
          </a:p>
          <a:p>
            <a:endParaRPr lang="en-GB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7" y="893124"/>
            <a:ext cx="7963402" cy="530893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394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449471" y="5977033"/>
            <a:ext cx="6585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84"/>
          <a:stretch/>
        </p:blipFill>
        <p:spPr>
          <a:xfrm>
            <a:off x="0" y="216495"/>
            <a:ext cx="7313474" cy="609909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82888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09646" y="5767970"/>
            <a:ext cx="12102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©N. Fransua/Shutterstock.com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8" y="468336"/>
            <a:ext cx="7874564" cy="563818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09646" y="110303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6166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49725" y="6385552"/>
            <a:ext cx="661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10241" cy="6858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09646" y="110303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5694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41731" y="6415697"/>
            <a:ext cx="7935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©The Postal Museum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73" y="0"/>
            <a:ext cx="3705727" cy="695666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09646" y="110303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6216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322</Words>
  <Application>Microsoft Office PowerPoint</Application>
  <PresentationFormat>Widescreen</PresentationFormat>
  <Paragraphs>37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Sculthorpe</dc:creator>
  <cp:lastModifiedBy>Sally Sculthorpe</cp:lastModifiedBy>
  <cp:revision>28</cp:revision>
  <dcterms:created xsi:type="dcterms:W3CDTF">2017-06-15T19:00:25Z</dcterms:created>
  <dcterms:modified xsi:type="dcterms:W3CDTF">2017-08-16T16:13:42Z</dcterms:modified>
</cp:coreProperties>
</file>