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21">
          <p15:clr>
            <a:srgbClr val="A4A3A4"/>
          </p15:clr>
        </p15:guide>
        <p15:guide id="4" orient="horz" pos="1774" userDrawn="1">
          <p15:clr>
            <a:srgbClr val="A4A3A4"/>
          </p15:clr>
        </p15:guide>
        <p15:guide id="5" pos="5598">
          <p15:clr>
            <a:srgbClr val="A4A3A4"/>
          </p15:clr>
        </p15:guide>
        <p15:guide id="6" pos="5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 autoAdjust="0"/>
    <p:restoredTop sz="84354" autoAdjust="0"/>
  </p:normalViewPr>
  <p:slideViewPr>
    <p:cSldViewPr snapToGrid="0" snapToObjects="1">
      <p:cViewPr varScale="1">
        <p:scale>
          <a:sx n="107" d="100"/>
          <a:sy n="107" d="100"/>
        </p:scale>
        <p:origin x="2552" y="168"/>
      </p:cViewPr>
      <p:guideLst>
        <p:guide orient="horz" pos="2160"/>
        <p:guide pos="2880"/>
        <p:guide pos="2721"/>
        <p:guide orient="horz" pos="1774"/>
        <p:guide pos="5598"/>
        <p:guide pos="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0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Teachers’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not share your</a:t>
            </a:r>
            <a:r>
              <a:rPr lang="en-US" baseline="0" dirty="0"/>
              <a:t> passwords with anyone.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Personal information would be things like date of birth or name.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/>
              <a:t>Teachers’ Notes: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Good passwords are ones that are hard for someone else to guess.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Never use personal information in a password.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Think up a rule to help you to remember.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600"/>
            <a:ext cx="9144000" cy="38050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06 – Digital Security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 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latin typeface="Courier New"/>
                <a:cs typeface="Courier New"/>
              </a:rPr>
              <a:t>Secure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 </a:t>
            </a:r>
            <a:r>
              <a:rPr lang="en-US" sz="2800" dirty="0">
                <a:latin typeface="Courier New"/>
                <a:cs typeface="Courier New"/>
              </a:rPr>
              <a:t>Password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 </a:t>
            </a:r>
            <a:r>
              <a:rPr lang="en-US" sz="2800" dirty="0">
                <a:latin typeface="Courier New"/>
                <a:cs typeface="Courier New"/>
              </a:rPr>
              <a:t>Character</a:t>
            </a:r>
            <a:endParaRPr lang="en-US" sz="2800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076B79-06C4-4E4B-B297-6EFDC50F54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" y="5575300"/>
            <a:ext cx="9144001" cy="1307939"/>
          </a:xfrm>
          <a:prstGeom prst="rect">
            <a:avLst/>
          </a:prstGeom>
          <a:solidFill>
            <a:srgbClr val="005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2816225"/>
            <a:ext cx="5861292" cy="190624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Modern technology makes it more important than ever to protect our communications.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People may try to steal personal information and money through a process called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hacking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3961560" y="859198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latin typeface="Verdana"/>
                <a:ea typeface="Verdana"/>
                <a:cs typeface="Verdana"/>
              </a:rPr>
              <a:t>Keeping information secret</a:t>
            </a:r>
            <a:endParaRPr lang="en-US" sz="2400" b="1" dirty="0">
              <a:latin typeface="Verdana"/>
              <a:ea typeface="Verdana"/>
              <a:cs typeface="Verdan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045" y="2232892"/>
            <a:ext cx="6182955" cy="46503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3600" y="4453244"/>
            <a:ext cx="34559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Verdana"/>
                <a:ea typeface="Verdana"/>
                <a:cs typeface="Verdana"/>
              </a:rPr>
              <a:t>Hacking</a:t>
            </a:r>
            <a:r>
              <a:rPr lang="en-US" sz="1600" dirty="0">
                <a:latin typeface="Verdana"/>
                <a:ea typeface="Verdana"/>
                <a:cs typeface="Verdana"/>
              </a:rPr>
              <a:t> is when someone breaks into a computer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" y="3333509"/>
            <a:ext cx="5474631" cy="3936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-6140" y="3570122"/>
            <a:ext cx="9524478" cy="34630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78078" y="2541328"/>
            <a:ext cx="52408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b="1" dirty="0">
                <a:latin typeface="Verdana"/>
                <a:ea typeface="Verdana"/>
                <a:cs typeface="Verdana"/>
              </a:rPr>
              <a:t>Secure means to remain safe and protected.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Staying secure online means we need to protect our identity and accounts so that other people can not get access to them.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We can use strong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passwords</a:t>
            </a:r>
            <a:r>
              <a:rPr lang="en-US" sz="1600" dirty="0">
                <a:latin typeface="Verdana"/>
                <a:ea typeface="Verdana"/>
                <a:cs typeface="Verdana"/>
              </a:rPr>
              <a:t> to improve security.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Secure</a:t>
            </a:r>
          </a:p>
        </p:txBody>
      </p:sp>
    </p:spTree>
    <p:extLst>
      <p:ext uri="{BB962C8B-B14F-4D97-AF65-F5344CB8AC3E}">
        <p14:creationId xmlns:p14="http://schemas.microsoft.com/office/powerpoint/2010/main" val="231185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3"/>
          <a:stretch/>
        </p:blipFill>
        <p:spPr>
          <a:xfrm>
            <a:off x="3692358" y="771278"/>
            <a:ext cx="5451642" cy="60828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2816225"/>
            <a:ext cx="5363580" cy="45450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password</a:t>
            </a:r>
            <a:r>
              <a:rPr lang="en-US" sz="1600" dirty="0">
                <a:latin typeface="Verdana"/>
                <a:ea typeface="Verdana"/>
                <a:cs typeface="Verdana"/>
              </a:rPr>
              <a:t> is set of letters, numbers or symbols which we use to gain access to a resource.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The longer the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password</a:t>
            </a:r>
            <a:r>
              <a:rPr lang="en-US" sz="1600" dirty="0">
                <a:latin typeface="Verdana"/>
                <a:ea typeface="Verdana"/>
                <a:cs typeface="Verdana"/>
              </a:rPr>
              <a:t> the harder it is to break.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283146">
            <a:off x="-792887" y="1259341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Password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3601" y="4717509"/>
            <a:ext cx="4136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Verdana"/>
                <a:ea typeface="Verdana"/>
                <a:cs typeface="Verdana"/>
              </a:rPr>
              <a:t>It should not contain personal information that is easy to guess!</a:t>
            </a:r>
          </a:p>
          <a:p>
            <a:endParaRPr lang="en-US" dirty="0"/>
          </a:p>
        </p:txBody>
      </p:sp>
      <p:pic>
        <p:nvPicPr>
          <p:cNvPr id="9" name="Picture 8" descr="punched-tape.png"/>
          <p:cNvPicPr>
            <a:picLocks noChangeAspect="1"/>
          </p:cNvPicPr>
          <p:nvPr/>
        </p:nvPicPr>
        <p:blipFill rotWithShape="1"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4"/>
          <a:stretch/>
        </p:blipFill>
        <p:spPr>
          <a:xfrm rot="16200000">
            <a:off x="3850566" y="1848148"/>
            <a:ext cx="135027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558" y="2380290"/>
            <a:ext cx="6659945" cy="2519704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Characters </a:t>
            </a:r>
            <a:r>
              <a:rPr lang="en-US" sz="1600" dirty="0">
                <a:latin typeface="Verdana"/>
                <a:ea typeface="Verdana"/>
                <a:cs typeface="Verdana"/>
              </a:rPr>
              <a:t>are Letters, numbers or symbols like $ @ ? or “.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To make a password more secure you should use a mixture of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characters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Aim to make your passwords 12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characters</a:t>
            </a:r>
            <a:r>
              <a:rPr lang="en-US" sz="1600" dirty="0">
                <a:latin typeface="Verdana"/>
                <a:ea typeface="Verdana"/>
                <a:cs typeface="Verdana"/>
              </a:rPr>
              <a:t> long.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Make up a rule to help you remember the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characters</a:t>
            </a:r>
            <a:r>
              <a:rPr lang="en-US" sz="1600" dirty="0">
                <a:latin typeface="Verdana"/>
                <a:ea typeface="Verdana"/>
                <a:cs typeface="Verdana"/>
              </a:rPr>
              <a:t> in your password.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Characters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-1" y="5575300"/>
            <a:ext cx="9144001" cy="1307939"/>
          </a:xfrm>
          <a:prstGeom prst="rect">
            <a:avLst/>
          </a:prstGeom>
          <a:solidFill>
            <a:srgbClr val="005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71001" y="6021453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>
              <a:spcBef>
                <a:spcPts val="600"/>
              </a:spcBef>
              <a:spcAft>
                <a:spcPts val="1200"/>
              </a:spcAft>
            </a:pPr>
            <a:r>
              <a:rPr lang="en-US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Rule: Film animal holiday	Password: Trolls&amp;dogs2Cornwall</a:t>
            </a:r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-11141" y="3394966"/>
            <a:ext cx="9524478" cy="3463034"/>
          </a:xfrm>
          <a:prstGeom prst="rect">
            <a:avLst/>
          </a:prstGeom>
        </p:spPr>
      </p:pic>
      <p:pic>
        <p:nvPicPr>
          <p:cNvPr id="11" name="Picture 10" descr="punched-tap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4"/>
          <a:stretch/>
        </p:blipFill>
        <p:spPr>
          <a:xfrm>
            <a:off x="205756" y="-92799"/>
            <a:ext cx="1054044" cy="711642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9588" y="2821783"/>
            <a:ext cx="46150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Let’s find out how easy it is to guess a password if it contains obvious information.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Password challenge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8838">
            <a:off x="279103" y="1991930"/>
            <a:ext cx="2977539" cy="2977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6351">
            <a:off x="2624811" y="3424910"/>
            <a:ext cx="2898266" cy="2898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</TotalTime>
  <Words>296</Words>
  <Application>Microsoft Macintosh PowerPoint</Application>
  <PresentationFormat>On-screen Show (4:3)</PresentationFormat>
  <Paragraphs>44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Verdana</vt:lpstr>
      <vt:lpstr>Office Theme</vt:lpstr>
      <vt:lpstr>06 – Digital Security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101</cp:revision>
  <dcterms:created xsi:type="dcterms:W3CDTF">2017-04-25T20:35:47Z</dcterms:created>
  <dcterms:modified xsi:type="dcterms:W3CDTF">2021-08-09T12:58:29Z</dcterms:modified>
</cp:coreProperties>
</file>